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316" r:id="rId4"/>
    <p:sldId id="321" r:id="rId5"/>
    <p:sldId id="302" r:id="rId6"/>
    <p:sldId id="317" r:id="rId7"/>
    <p:sldId id="318" r:id="rId8"/>
    <p:sldId id="319" r:id="rId9"/>
    <p:sldId id="320" r:id="rId10"/>
    <p:sldId id="266" r:id="rId11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6B36"/>
    <a:srgbClr val="93B2DD"/>
    <a:srgbClr val="F5640A"/>
    <a:srgbClr val="FFFFFF"/>
    <a:srgbClr val="C0DC89"/>
    <a:srgbClr val="FFCC66"/>
    <a:srgbClr val="DE9400"/>
    <a:srgbClr val="FAFAFA"/>
    <a:srgbClr val="603E6A"/>
    <a:srgbClr val="5134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398" y="114"/>
      </p:cViewPr>
      <p:guideLst>
        <p:guide orient="horz" pos="4292"/>
        <p:guide pos="775"/>
        <p:guide orient="horz" pos="1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../slides/slide3.xml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../slides/slide3.xml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193207"/>
            <a:ext cx="540000" cy="54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193207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193207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892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4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"/>
            <a:ext cx="6264000" cy="664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0382" y="0"/>
            <a:ext cx="6273618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9344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1136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0559150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72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21034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WRAP</a:t>
            </a:r>
            <a:r>
              <a:rPr lang="en-US" altLang="ko-KR" sz="3200" b="1" kern="120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 UP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8530" y="4870938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26~28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608305" y="1540273"/>
            <a:ext cx="7917857" cy="2806922"/>
          </a:xfrm>
        </p:spPr>
        <p:txBody>
          <a:bodyPr wrap="square" lIns="36000" rIns="36000">
            <a:spAutoFit/>
          </a:bodyPr>
          <a:lstStyle/>
          <a:p>
            <a:pPr marL="0" indent="0">
              <a:buNone/>
            </a:pPr>
            <a:r>
              <a:rPr lang="en-US" altLang="ko-KR" spc="-100" dirty="0"/>
              <a:t>For each question in this part, you will hear four statements</a:t>
            </a:r>
            <a:r>
              <a:rPr lang="en-US" altLang="ko-KR" dirty="0"/>
              <a:t> about a picture in </a:t>
            </a:r>
            <a:r>
              <a:rPr lang="en-US" altLang="ko-KR" dirty="0" smtClean="0"/>
              <a:t>your test </a:t>
            </a:r>
            <a:r>
              <a:rPr lang="en-US" altLang="ko-KR" dirty="0"/>
              <a:t>book. When you hear the </a:t>
            </a:r>
            <a:r>
              <a:rPr lang="en-US" altLang="ko-KR" spc="-50" dirty="0"/>
              <a:t>statements, you must select the one statement </a:t>
            </a:r>
            <a:r>
              <a:rPr lang="en-US" altLang="ko-KR" spc="-50" dirty="0" smtClean="0"/>
              <a:t>that best</a:t>
            </a:r>
            <a:r>
              <a:rPr lang="en-US" altLang="ko-KR" dirty="0" smtClean="0"/>
              <a:t> </a:t>
            </a:r>
            <a:r>
              <a:rPr lang="en-US" altLang="ko-KR" spc="-120" dirty="0"/>
              <a:t>describes what you see in the picture. Then find the number</a:t>
            </a:r>
            <a:r>
              <a:rPr lang="en-US" altLang="ko-KR" dirty="0"/>
              <a:t> </a:t>
            </a:r>
            <a:r>
              <a:rPr lang="en-US" altLang="ko-KR" spc="-130" dirty="0"/>
              <a:t>of the question </a:t>
            </a:r>
            <a:r>
              <a:rPr lang="en-US" altLang="ko-KR" spc="-130" dirty="0" smtClean="0"/>
              <a:t>on your </a:t>
            </a:r>
            <a:r>
              <a:rPr lang="en-US" altLang="ko-KR" spc="-130" dirty="0"/>
              <a:t>answer sheet and mark </a:t>
            </a:r>
            <a:r>
              <a:rPr lang="en-US" altLang="ko-KR" spc="-130" dirty="0" smtClean="0"/>
              <a:t>your answer.</a:t>
            </a:r>
            <a:r>
              <a:rPr lang="en-US" altLang="ko-KR" spc="-10" dirty="0" smtClean="0"/>
              <a:t> </a:t>
            </a:r>
            <a:r>
              <a:rPr lang="en-US" altLang="ko-KR" spc="-40" dirty="0"/>
              <a:t>The </a:t>
            </a:r>
            <a:r>
              <a:rPr lang="en-US" altLang="ko-KR" spc="-40" dirty="0" smtClean="0"/>
              <a:t>statements </a:t>
            </a:r>
            <a:r>
              <a:rPr lang="en-US" altLang="ko-KR" spc="-40" dirty="0"/>
              <a:t>will not be printed in </a:t>
            </a:r>
            <a:r>
              <a:rPr lang="en-US" altLang="ko-KR" spc="-40" dirty="0" smtClean="0"/>
              <a:t>your test </a:t>
            </a:r>
            <a:r>
              <a:rPr lang="en-US" altLang="ko-KR" spc="-40" dirty="0"/>
              <a:t>book and</a:t>
            </a:r>
            <a:r>
              <a:rPr lang="en-US" altLang="ko-KR" dirty="0"/>
              <a:t> will be spoken only one time.</a:t>
            </a:r>
            <a:endParaRPr lang="ko-KR" altLang="en-US" b="1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4191" y="982133"/>
            <a:ext cx="29722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smtClean="0">
                <a:latin typeface="Swis721 Blk BT" panose="020B0904030502020204" pitchFamily="34" charset="0"/>
              </a:rPr>
              <a:t>DIRECTIONS</a:t>
            </a:r>
            <a:endParaRPr lang="ko-KR" altLang="en-US" sz="3200">
              <a:latin typeface="Swis721 Blk BT" panose="020B09040305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96165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608305" y="4266542"/>
            <a:ext cx="7917857" cy="1255728"/>
          </a:xfrm>
        </p:spPr>
        <p:txBody>
          <a:bodyPr wrap="square" lIns="36000" rIns="36000">
            <a:spAutoFit/>
          </a:bodyPr>
          <a:lstStyle/>
          <a:p>
            <a:pPr marL="0" indent="0">
              <a:buNone/>
            </a:pPr>
            <a:r>
              <a:rPr lang="en-US" altLang="ko-KR" spc="-50"/>
              <a:t>Statement (B), “</a:t>
            </a:r>
            <a:r>
              <a:rPr lang="en-US" altLang="ko-KR" spc="-50">
                <a:solidFill>
                  <a:srgbClr val="0070C0"/>
                </a:solidFill>
              </a:rPr>
              <a:t>(B) A shopper is looking </a:t>
            </a:r>
            <a:r>
              <a:rPr lang="en-US" altLang="ko-KR" spc="-50" smtClean="0">
                <a:solidFill>
                  <a:srgbClr val="0070C0"/>
                </a:solidFill>
              </a:rPr>
              <a:t>at merchandise</a:t>
            </a:r>
            <a:r>
              <a:rPr lang="en-US" altLang="ko-KR" spc="-50">
                <a:solidFill>
                  <a:srgbClr val="0070C0"/>
                </a:solidFill>
              </a:rPr>
              <a:t>.</a:t>
            </a:r>
            <a:r>
              <a:rPr lang="en-US" altLang="ko-KR" spc="-50"/>
              <a:t>”</a:t>
            </a:r>
            <a:r>
              <a:rPr lang="en-US" altLang="ko-KR"/>
              <a:t> is the best description </a:t>
            </a:r>
            <a:r>
              <a:rPr lang="en-US" altLang="ko-KR" smtClean="0"/>
              <a:t>of the </a:t>
            </a:r>
            <a:r>
              <a:rPr lang="en-US" altLang="ko-KR"/>
              <a:t>picture, so you should select answer (B) and mark it on your answer sheet.</a:t>
            </a:r>
            <a:endParaRPr lang="ko-KR" altLang="en-US" b="1" dirty="0">
              <a:latin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84191" y="982133"/>
            <a:ext cx="23102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smtClean="0">
                <a:latin typeface="Swis721 Blk BT" panose="020B0904030502020204" pitchFamily="34" charset="0"/>
              </a:rPr>
              <a:t>EXAMPLE</a:t>
            </a:r>
            <a:endParaRPr lang="ko-KR" altLang="en-US" sz="3200">
              <a:latin typeface="Swis721 Blk BT" panose="020B0904030502020204" pitchFamily="34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45" y="1745716"/>
            <a:ext cx="6840000" cy="223867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6650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02698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54453" y="1593491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3426991" y="191665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00451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2036665" y="472809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119614" y="1593491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02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00451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7055477" y="472809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7391699" y="191665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34" y="2402698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02698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54453" y="1593491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03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3426991" y="191665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00451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995265" y="472809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119614" y="1593491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04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00451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6022544" y="472809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7391699" y="191665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02698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8862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54453" y="1593491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05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3426991" y="191665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00451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3069599" y="472809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119614" y="1593491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06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00451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8075699" y="472809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7391699" y="191665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34" y="2406985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418" y="2406985"/>
            <a:ext cx="3240000" cy="223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862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02698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54453" y="1593491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07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3426991" y="191665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00451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999420" y="472809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119614" y="1593491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08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00451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8084166" y="472809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7391699" y="191665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02698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8862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02698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02698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54453" y="1593491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09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3426991" y="191665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00451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3069599" y="472809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119614" y="1593491"/>
            <a:ext cx="7232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10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00451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6022543" y="4728093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7391699" y="1916657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4288625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2688</TotalTime>
  <Words>263</Words>
  <Application>Microsoft Office PowerPoint</Application>
  <PresentationFormat>화면 슬라이드 쇼(4:3)</PresentationFormat>
  <Paragraphs>37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7" baseType="lpstr">
      <vt:lpstr>HY헤드라인M</vt:lpstr>
      <vt:lpstr>Swis721 Blk BT</vt:lpstr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206</cp:revision>
  <dcterms:created xsi:type="dcterms:W3CDTF">2014-12-01T06:18:00Z</dcterms:created>
  <dcterms:modified xsi:type="dcterms:W3CDTF">2021-01-21T01:17:07Z</dcterms:modified>
</cp:coreProperties>
</file>